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CB3C-8BCA-4D82-AA82-3965F4EEC905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C52E5-90C6-4858-9357-CB33733D6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CB3C-8BCA-4D82-AA82-3965F4EEC905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C52E5-90C6-4858-9357-CB33733D6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CB3C-8BCA-4D82-AA82-3965F4EEC905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C52E5-90C6-4858-9357-CB33733D6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CB3C-8BCA-4D82-AA82-3965F4EEC905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C52E5-90C6-4858-9357-CB33733D6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CB3C-8BCA-4D82-AA82-3965F4EEC905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C52E5-90C6-4858-9357-CB33733D6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CB3C-8BCA-4D82-AA82-3965F4EEC905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C52E5-90C6-4858-9357-CB33733D6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CB3C-8BCA-4D82-AA82-3965F4EEC905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C52E5-90C6-4858-9357-CB33733D6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CB3C-8BCA-4D82-AA82-3965F4EEC905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C52E5-90C6-4858-9357-CB33733D6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CB3C-8BCA-4D82-AA82-3965F4EEC905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C52E5-90C6-4858-9357-CB33733D6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CB3C-8BCA-4D82-AA82-3965F4EEC905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C52E5-90C6-4858-9357-CB33733D6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CB3C-8BCA-4D82-AA82-3965F4EEC905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C52E5-90C6-4858-9357-CB33733D6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DCB3C-8BCA-4D82-AA82-3965F4EEC905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C52E5-90C6-4858-9357-CB33733D6A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Bookman Old Style" pitchFamily="18" charset="0"/>
              </a:rPr>
              <a:t>Magazine Editing </a:t>
            </a:r>
            <a:endParaRPr lang="en-US" sz="5400" b="1" dirty="0"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b="1" dirty="0" err="1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Ganesh</a:t>
            </a:r>
            <a:r>
              <a:rPr lang="en-US" b="1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 Kumar </a:t>
            </a:r>
            <a:r>
              <a:rPr lang="en-US" b="1" dirty="0" err="1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Ranjan</a:t>
            </a:r>
            <a:endParaRPr lang="en-US" b="1" dirty="0" smtClean="0">
              <a:solidFill>
                <a:schemeClr val="tx1"/>
              </a:solidFill>
              <a:latin typeface="Bookman Old Style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en-US" b="1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Faculty, MJMC, MMHAPU, Patna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914400"/>
            <a:ext cx="6172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Bookman Old Style" pitchFamily="18" charset="0"/>
              </a:rPr>
              <a:t>What is editing?</a:t>
            </a:r>
          </a:p>
          <a:p>
            <a:r>
              <a:rPr lang="en-US" sz="2800" dirty="0">
                <a:latin typeface="Bookman Old Style" pitchFamily="18" charset="0"/>
              </a:rPr>
              <a:t>Editing is . . .</a:t>
            </a:r>
          </a:p>
          <a:p>
            <a:pPr lvl="0"/>
            <a:r>
              <a:rPr lang="en-US" sz="2800" dirty="0">
                <a:latin typeface="Bookman Old Style" pitchFamily="18" charset="0"/>
              </a:rPr>
              <a:t>Spelling</a:t>
            </a:r>
          </a:p>
          <a:p>
            <a:pPr lvl="0"/>
            <a:r>
              <a:rPr lang="en-US" sz="2800" dirty="0">
                <a:latin typeface="Bookman Old Style" pitchFamily="18" charset="0"/>
              </a:rPr>
              <a:t>Capitalization</a:t>
            </a:r>
          </a:p>
          <a:p>
            <a:pPr lvl="0"/>
            <a:r>
              <a:rPr lang="en-US" sz="2800" dirty="0">
                <a:latin typeface="Bookman Old Style" pitchFamily="18" charset="0"/>
              </a:rPr>
              <a:t>Punctuation</a:t>
            </a:r>
          </a:p>
          <a:p>
            <a:pPr lvl="0"/>
            <a:r>
              <a:rPr lang="en-US" sz="2800" dirty="0">
                <a:latin typeface="Bookman Old Style" pitchFamily="18" charset="0"/>
              </a:rPr>
              <a:t>Grammar</a:t>
            </a:r>
          </a:p>
          <a:p>
            <a:pPr lvl="0"/>
            <a:r>
              <a:rPr lang="en-US" sz="2800" dirty="0">
                <a:latin typeface="Bookman Old Style" pitchFamily="18" charset="0"/>
              </a:rPr>
              <a:t>Sentence Structure</a:t>
            </a:r>
          </a:p>
          <a:p>
            <a:pPr lvl="0"/>
            <a:r>
              <a:rPr lang="en-US" sz="2800" dirty="0">
                <a:latin typeface="Bookman Old Style" pitchFamily="18" charset="0"/>
              </a:rPr>
              <a:t>Subject/Verb Agreement</a:t>
            </a:r>
          </a:p>
          <a:p>
            <a:pPr lvl="0"/>
            <a:r>
              <a:rPr lang="en-US" sz="2800" dirty="0">
                <a:latin typeface="Bookman Old Style" pitchFamily="18" charset="0"/>
              </a:rPr>
              <a:t>Consistent Verb Tense</a:t>
            </a:r>
          </a:p>
          <a:p>
            <a:pPr lvl="0"/>
            <a:r>
              <a:rPr lang="en-US" sz="2800" dirty="0">
                <a:latin typeface="Bookman Old Style" pitchFamily="18" charset="0"/>
              </a:rPr>
              <a:t>Word </a:t>
            </a:r>
            <a:r>
              <a:rPr lang="en-US" sz="2800" dirty="0" smtClean="0">
                <a:latin typeface="Bookman Old Style" pitchFamily="18" charset="0"/>
              </a:rPr>
              <a:t>Usage</a:t>
            </a:r>
            <a:endParaRPr lang="en-US" sz="28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838200"/>
            <a:ext cx="65532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Bookman Old Style" pitchFamily="18" charset="0"/>
              </a:rPr>
              <a:t>Methods</a:t>
            </a:r>
            <a:endParaRPr lang="en-US" sz="2400" dirty="0">
              <a:latin typeface="Bookman Old Style" pitchFamily="18" charset="0"/>
            </a:endParaRPr>
          </a:p>
          <a:p>
            <a:r>
              <a:rPr lang="en-US" sz="2400" b="1" dirty="0">
                <a:latin typeface="Bookman Old Style" pitchFamily="18" charset="0"/>
              </a:rPr>
              <a:t> </a:t>
            </a:r>
            <a:endParaRPr lang="en-US" sz="2400" dirty="0">
              <a:latin typeface="Bookman Old Style" pitchFamily="18" charset="0"/>
            </a:endParaRPr>
          </a:p>
          <a:p>
            <a:r>
              <a:rPr lang="en-US" sz="2400" b="1" dirty="0">
                <a:latin typeface="Bookman Old Style" pitchFamily="18" charset="0"/>
              </a:rPr>
              <a:t>Self Edit</a:t>
            </a:r>
            <a:endParaRPr lang="en-US" sz="2400" dirty="0">
              <a:latin typeface="Bookman Old Style" pitchFamily="18" charset="0"/>
            </a:endParaRPr>
          </a:p>
          <a:p>
            <a:r>
              <a:rPr lang="en-US" sz="2400" dirty="0">
                <a:latin typeface="Bookman Old Style" pitchFamily="18" charset="0"/>
              </a:rPr>
              <a:t>Read your own work backwards.</a:t>
            </a:r>
          </a:p>
          <a:p>
            <a:r>
              <a:rPr lang="en-US" sz="2400" dirty="0">
                <a:latin typeface="Bookman Old Style" pitchFamily="18" charset="0"/>
              </a:rPr>
              <a:t>Read the last sentence, then the second last sentence, etc.</a:t>
            </a:r>
          </a:p>
          <a:p>
            <a:r>
              <a:rPr lang="en-US" sz="2400" dirty="0">
                <a:latin typeface="Bookman Old Style" pitchFamily="18" charset="0"/>
              </a:rPr>
              <a:t>Does each sentence make sense when you read it on its own?</a:t>
            </a:r>
          </a:p>
          <a:p>
            <a:r>
              <a:rPr lang="en-US" sz="2400" dirty="0">
                <a:latin typeface="Bookman Old Style" pitchFamily="18" charset="0"/>
              </a:rPr>
              <a:t>Do you see or hear any errors in the sentence?</a:t>
            </a:r>
          </a:p>
          <a:p>
            <a:r>
              <a:rPr lang="en-US" sz="2400" dirty="0">
                <a:latin typeface="Bookman Old Style" pitchFamily="18" charset="0"/>
              </a:rPr>
              <a:t> </a:t>
            </a:r>
          </a:p>
          <a:p>
            <a:r>
              <a:rPr lang="en-US" sz="2400" b="1" dirty="0">
                <a:latin typeface="Bookman Old Style" pitchFamily="18" charset="0"/>
              </a:rPr>
              <a:t>Peer Edit</a:t>
            </a:r>
            <a:endParaRPr lang="en-US" sz="2400" dirty="0">
              <a:latin typeface="Bookman Old Style" pitchFamily="18" charset="0"/>
            </a:endParaRPr>
          </a:p>
          <a:p>
            <a:r>
              <a:rPr lang="en-US" sz="2400" dirty="0">
                <a:latin typeface="Bookman Old Style" pitchFamily="18" charset="0"/>
              </a:rPr>
              <a:t>A very useful checklist for students to use for a peer and self-edit is available 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381000"/>
            <a:ext cx="73152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Bookman Old Style" pitchFamily="18" charset="0"/>
              </a:rPr>
              <a:t>Tips</a:t>
            </a:r>
            <a:endParaRPr lang="en-US" sz="2800" dirty="0">
              <a:latin typeface="Bookman Old Style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800" dirty="0">
                <a:latin typeface="Bookman Old Style" pitchFamily="18" charset="0"/>
              </a:rPr>
              <a:t>Be sure that every sentence has two parts:</a:t>
            </a:r>
          </a:p>
          <a:p>
            <a:pPr lvl="0">
              <a:buFont typeface="Wingdings" pitchFamily="2" charset="2"/>
              <a:buChar char="Ø"/>
            </a:pPr>
            <a:r>
              <a:rPr lang="en-US" sz="2800" dirty="0">
                <a:latin typeface="Bookman Old Style" pitchFamily="18" charset="0"/>
              </a:rPr>
              <a:t>Subject (who or what)</a:t>
            </a:r>
          </a:p>
          <a:p>
            <a:pPr lvl="0">
              <a:buFont typeface="Wingdings" pitchFamily="2" charset="2"/>
              <a:buChar char="Ø"/>
            </a:pPr>
            <a:r>
              <a:rPr lang="en-US" sz="2800" dirty="0">
                <a:latin typeface="Bookman Old Style" pitchFamily="18" charset="0"/>
              </a:rPr>
              <a:t>Predicate (what's happening)</a:t>
            </a:r>
          </a:p>
          <a:p>
            <a:pPr lvl="0">
              <a:buFont typeface="Wingdings" pitchFamily="2" charset="2"/>
              <a:buChar char="Ø"/>
            </a:pPr>
            <a:r>
              <a:rPr lang="en-US" sz="2800" dirty="0">
                <a:latin typeface="Bookman Old Style" pitchFamily="18" charset="0"/>
              </a:rPr>
              <a:t>Use sentence combining words:</a:t>
            </a:r>
          </a:p>
          <a:p>
            <a:pPr lvl="0">
              <a:buFont typeface="Wingdings" pitchFamily="2" charset="2"/>
              <a:buChar char="Ø"/>
            </a:pPr>
            <a:r>
              <a:rPr lang="en-US" sz="2800" dirty="0">
                <a:latin typeface="Bookman Old Style" pitchFamily="18" charset="0"/>
              </a:rPr>
              <a:t>and, but, or, yet, so who, whom, which, that, whose because, although, when, if, where and others</a:t>
            </a:r>
          </a:p>
          <a:p>
            <a:pPr lvl="0">
              <a:buFont typeface="Wingdings" pitchFamily="2" charset="2"/>
              <a:buChar char="Ø"/>
            </a:pPr>
            <a:r>
              <a:rPr lang="en-US" sz="2800" dirty="0">
                <a:latin typeface="Bookman Old Style" pitchFamily="18" charset="0"/>
              </a:rPr>
              <a:t>Use periods and commas where necessary but do not overuse.</a:t>
            </a:r>
          </a:p>
          <a:p>
            <a:pPr lvl="0">
              <a:buFont typeface="Wingdings" pitchFamily="2" charset="2"/>
              <a:buChar char="Ø"/>
            </a:pPr>
            <a:r>
              <a:rPr lang="en-US" sz="2800" dirty="0">
                <a:latin typeface="Bookman Old Style" pitchFamily="18" charset="0"/>
              </a:rPr>
              <a:t>Do not overuse the exclamation mark!</a:t>
            </a:r>
          </a:p>
          <a:p>
            <a:pPr lvl="0">
              <a:buFont typeface="Wingdings" pitchFamily="2" charset="2"/>
              <a:buChar char="Ø"/>
            </a:pPr>
            <a:r>
              <a:rPr lang="en-US" sz="2800" dirty="0">
                <a:latin typeface="Bookman Old Style" pitchFamily="18" charset="0"/>
              </a:rPr>
              <a:t>Use a dictionary to check spelling.</a:t>
            </a:r>
          </a:p>
          <a:p>
            <a:endParaRPr lang="en-US" sz="28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838200"/>
            <a:ext cx="6705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Bookman Old Style" pitchFamily="18" charset="0"/>
              </a:rPr>
              <a:t>Understanding the Process of Editing</a:t>
            </a:r>
            <a:endParaRPr lang="en-US" sz="2400" dirty="0">
              <a:latin typeface="Bookman Old Style" pitchFamily="18" charset="0"/>
            </a:endParaRPr>
          </a:p>
          <a:p>
            <a:r>
              <a:rPr lang="en-US" sz="2400" dirty="0">
                <a:latin typeface="Bookman Old Style" pitchFamily="18" charset="0"/>
              </a:rPr>
              <a:t>Editing is the process of increasing the effectiveness of a document by checking for all kinds of errors,</a:t>
            </a:r>
          </a:p>
          <a:p>
            <a:r>
              <a:rPr lang="en-US" sz="2400" dirty="0">
                <a:latin typeface="Bookman Old Style" pitchFamily="18" charset="0"/>
              </a:rPr>
              <a:t>Such as grammar, ambiguity, typographical, and spelling and providing suggestions for better </a:t>
            </a:r>
            <a:r>
              <a:rPr lang="en-US" sz="2400" dirty="0" err="1">
                <a:latin typeface="Bookman Old Style" pitchFamily="18" charset="0"/>
              </a:rPr>
              <a:t>resentation</a:t>
            </a:r>
            <a:endParaRPr lang="en-US" sz="2400" dirty="0">
              <a:latin typeface="Bookman Old Style" pitchFamily="18" charset="0"/>
            </a:endParaRPr>
          </a:p>
          <a:p>
            <a:r>
              <a:rPr lang="en-US" sz="2400" dirty="0">
                <a:latin typeface="Bookman Old Style" pitchFamily="18" charset="0"/>
              </a:rPr>
              <a:t>of content. The person who edits the document is called as an editor. The editor also has the responsibility</a:t>
            </a:r>
          </a:p>
          <a:p>
            <a:r>
              <a:rPr lang="en-US" sz="2400" dirty="0">
                <a:latin typeface="Bookman Old Style" pitchFamily="18" charset="0"/>
              </a:rPr>
              <a:t>to check whether the document is completed according to the document requirements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14400"/>
            <a:ext cx="8534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Bookman Old Style" pitchFamily="18" charset="0"/>
              </a:rPr>
              <a:t> </a:t>
            </a:r>
            <a:r>
              <a:rPr lang="en-US" sz="2400" b="1" dirty="0" smtClean="0">
                <a:latin typeface="Bookman Old Style" pitchFamily="18" charset="0"/>
              </a:rPr>
              <a:t>Areas </a:t>
            </a:r>
            <a:r>
              <a:rPr lang="en-US" sz="2400" b="1" dirty="0">
                <a:latin typeface="Bookman Old Style" pitchFamily="18" charset="0"/>
              </a:rPr>
              <a:t>of Editing</a:t>
            </a:r>
            <a:endParaRPr lang="en-US" sz="2400" dirty="0">
              <a:latin typeface="Bookman Old Style" pitchFamily="18" charset="0"/>
            </a:endParaRPr>
          </a:p>
          <a:p>
            <a:r>
              <a:rPr lang="en-US" sz="2400" dirty="0">
                <a:latin typeface="Bookman Old Style" pitchFamily="18" charset="0"/>
              </a:rPr>
              <a:t>The editor checks for the following aspects in a document:</a:t>
            </a:r>
          </a:p>
          <a:p>
            <a:r>
              <a:rPr lang="en-US" sz="2400" dirty="0">
                <a:latin typeface="Bookman Old Style" pitchFamily="18" charset="0"/>
              </a:rPr>
              <a:t> </a:t>
            </a:r>
          </a:p>
          <a:p>
            <a:r>
              <a:rPr lang="en-US" sz="2400" b="1" u="sng" dirty="0">
                <a:latin typeface="Bookman Old Style" pitchFamily="18" charset="0"/>
              </a:rPr>
              <a:t>Spelling and Grammar:</a:t>
            </a:r>
            <a:endParaRPr lang="en-US" sz="2400" dirty="0">
              <a:latin typeface="Bookman Old Style" pitchFamily="18" charset="0"/>
            </a:endParaRPr>
          </a:p>
          <a:p>
            <a:r>
              <a:rPr lang="en-US" sz="2400" dirty="0">
                <a:latin typeface="Bookman Old Style" pitchFamily="18" charset="0"/>
              </a:rPr>
              <a:t>To check if all the words used in the document are spelled correctly and all sentences are grammatically correct.</a:t>
            </a:r>
          </a:p>
          <a:p>
            <a:r>
              <a:rPr lang="en-US" sz="2400" dirty="0">
                <a:latin typeface="Bookman Old Style" pitchFamily="18" charset="0"/>
              </a:rPr>
              <a:t> </a:t>
            </a:r>
          </a:p>
          <a:p>
            <a:r>
              <a:rPr lang="en-US" sz="2400" b="1" u="sng" dirty="0">
                <a:latin typeface="Bookman Old Style" pitchFamily="18" charset="0"/>
              </a:rPr>
              <a:t>Usage of Words:</a:t>
            </a:r>
            <a:endParaRPr lang="en-US" sz="2400" dirty="0">
              <a:latin typeface="Bookman Old Style" pitchFamily="18" charset="0"/>
            </a:endParaRPr>
          </a:p>
          <a:p>
            <a:r>
              <a:rPr lang="en-US" sz="2400" dirty="0">
                <a:latin typeface="Bookman Old Style" pitchFamily="18" charset="0"/>
              </a:rPr>
              <a:t>To check for consistent usage of words in the entire document; for example, if the word end-user is</a:t>
            </a:r>
          </a:p>
          <a:p>
            <a:r>
              <a:rPr lang="en-US" sz="2400" dirty="0">
                <a:latin typeface="Bookman Old Style" pitchFamily="18" charset="0"/>
              </a:rPr>
              <a:t>specified in the document, then the word end-user must be used hyphenated all through the document</a:t>
            </a:r>
          </a:p>
          <a:p>
            <a:r>
              <a:rPr lang="en-US" sz="2400" dirty="0">
                <a:latin typeface="Bookman Old Style" pitchFamily="18" charset="0"/>
              </a:rPr>
              <a:t>maintaining uniformity</a:t>
            </a:r>
            <a:r>
              <a:rPr lang="en-US" sz="2400" dirty="0" smtClean="0">
                <a:latin typeface="Bookman Old Style" pitchFamily="18" charset="0"/>
              </a:rPr>
              <a:t>.</a:t>
            </a:r>
            <a:endParaRPr lang="en-US" sz="24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85800"/>
            <a:ext cx="7848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Bookman Old Style" pitchFamily="18" charset="0"/>
              </a:rPr>
              <a:t>Document Style:</a:t>
            </a:r>
            <a:endParaRPr lang="en-US" sz="2400" dirty="0" smtClean="0">
              <a:latin typeface="Bookman Old Style" pitchFamily="18" charset="0"/>
            </a:endParaRPr>
          </a:p>
          <a:p>
            <a:r>
              <a:rPr lang="en-US" sz="2400" dirty="0" smtClean="0">
                <a:latin typeface="Bookman Old Style" pitchFamily="18" charset="0"/>
              </a:rPr>
              <a:t>To check the tone and the tense used in the document and also to check whether the template style is</a:t>
            </a:r>
          </a:p>
          <a:p>
            <a:r>
              <a:rPr lang="en-US" sz="2400" dirty="0" smtClean="0">
                <a:latin typeface="Bookman Old Style" pitchFamily="18" charset="0"/>
              </a:rPr>
              <a:t>according to the document requirements. The tone should never be demanding and might be formal or</a:t>
            </a:r>
          </a:p>
          <a:p>
            <a:r>
              <a:rPr lang="en-US" sz="2400" dirty="0" smtClean="0">
                <a:latin typeface="Bookman Old Style" pitchFamily="18" charset="0"/>
              </a:rPr>
              <a:t>informal depending upon the target audience and consistent tense usage is also critical. Throughout the</a:t>
            </a:r>
          </a:p>
          <a:p>
            <a:r>
              <a:rPr lang="en-US" sz="2400" dirty="0" smtClean="0">
                <a:latin typeface="Bookman Old Style" pitchFamily="18" charset="0"/>
              </a:rPr>
              <a:t>document, the author needs to stick to a single tense.</a:t>
            </a:r>
          </a:p>
          <a:p>
            <a:r>
              <a:rPr lang="en-US" sz="2400" dirty="0" smtClean="0">
                <a:latin typeface="Bookman Old Style" pitchFamily="18" charset="0"/>
              </a:rPr>
              <a:t> </a:t>
            </a:r>
          </a:p>
          <a:p>
            <a:r>
              <a:rPr lang="en-US" sz="2400" b="1" u="sng" dirty="0" smtClean="0">
                <a:latin typeface="Bookman Old Style" pitchFamily="18" charset="0"/>
              </a:rPr>
              <a:t>Coherence:</a:t>
            </a:r>
            <a:endParaRPr lang="en-US" sz="2400" dirty="0" smtClean="0">
              <a:latin typeface="Bookman Old Style" pitchFamily="18" charset="0"/>
            </a:endParaRPr>
          </a:p>
          <a:p>
            <a:r>
              <a:rPr lang="en-US" sz="2400" dirty="0" smtClean="0">
                <a:latin typeface="Bookman Old Style" pitchFamily="18" charset="0"/>
              </a:rPr>
              <a:t>To ensure that there are no gaps in information flow between consecutive statements.</a:t>
            </a:r>
            <a:endParaRPr lang="en-US" sz="24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914400"/>
            <a:ext cx="7239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Bookman Old Style" pitchFamily="18" charset="0"/>
              </a:rPr>
              <a:t>Technical accuracy:</a:t>
            </a:r>
            <a:endParaRPr lang="en-US" sz="2400" dirty="0" smtClean="0">
              <a:latin typeface="Bookman Old Style" pitchFamily="18" charset="0"/>
            </a:endParaRPr>
          </a:p>
          <a:p>
            <a:r>
              <a:rPr lang="en-US" sz="2400" dirty="0" smtClean="0">
                <a:latin typeface="Bookman Old Style" pitchFamily="18" charset="0"/>
              </a:rPr>
              <a:t>To ensure that all the information provided in the document is technically accurate.</a:t>
            </a:r>
          </a:p>
          <a:p>
            <a:r>
              <a:rPr lang="en-US" sz="2400" dirty="0" smtClean="0">
                <a:latin typeface="Bookman Old Style" pitchFamily="18" charset="0"/>
              </a:rPr>
              <a:t> </a:t>
            </a:r>
          </a:p>
          <a:p>
            <a:r>
              <a:rPr lang="en-US" sz="2400" b="1" u="sng" dirty="0" smtClean="0">
                <a:latin typeface="Bookman Old Style" pitchFamily="18" charset="0"/>
              </a:rPr>
              <a:t>Completeness:</a:t>
            </a:r>
            <a:endParaRPr lang="en-US" sz="2400" dirty="0" smtClean="0">
              <a:latin typeface="Bookman Old Style" pitchFamily="18" charset="0"/>
            </a:endParaRPr>
          </a:p>
          <a:p>
            <a:r>
              <a:rPr lang="en-US" sz="2400" dirty="0" smtClean="0">
                <a:latin typeface="Bookman Old Style" pitchFamily="18" charset="0"/>
              </a:rPr>
              <a:t>To check whether the document is complete according to the scope defined and the content presented.</a:t>
            </a:r>
          </a:p>
          <a:p>
            <a:r>
              <a:rPr lang="en-US" sz="2400" dirty="0" smtClean="0">
                <a:latin typeface="Bookman Old Style" pitchFamily="18" charset="0"/>
              </a:rPr>
              <a:t>For a large and complex document, a single editor might not be able to check all the above aspects. In</a:t>
            </a:r>
          </a:p>
          <a:p>
            <a:r>
              <a:rPr lang="en-US" sz="2400" dirty="0" smtClean="0">
                <a:latin typeface="Bookman Old Style" pitchFamily="18" charset="0"/>
              </a:rPr>
              <a:t>such cases, the editing process is categorized and the document is sent to specialist editors to check</a:t>
            </a:r>
          </a:p>
          <a:p>
            <a:r>
              <a:rPr lang="en-US" sz="2400" dirty="0" smtClean="0">
                <a:latin typeface="Bookman Old Style" pitchFamily="18" charset="0"/>
              </a:rPr>
              <a:t>individual aspects in the document. </a:t>
            </a:r>
            <a:endParaRPr lang="en-US" sz="24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838200"/>
            <a:ext cx="6781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Bookman Old Style" pitchFamily="18" charset="0"/>
              </a:rPr>
              <a:t>Purpose of Editing</a:t>
            </a:r>
            <a:endParaRPr lang="en-US" sz="2800" dirty="0">
              <a:latin typeface="Bookman Old Style" pitchFamily="18" charset="0"/>
            </a:endParaRPr>
          </a:p>
          <a:p>
            <a:r>
              <a:rPr lang="en-US" sz="2800" dirty="0">
                <a:latin typeface="Bookman Old Style" pitchFamily="18" charset="0"/>
              </a:rPr>
              <a:t>The purpose of editing is:</a:t>
            </a:r>
          </a:p>
          <a:p>
            <a:pPr lvl="0">
              <a:buFont typeface="Wingdings" pitchFamily="2" charset="2"/>
              <a:buChar char="Ø"/>
            </a:pPr>
            <a:r>
              <a:rPr lang="en-US" sz="2800" dirty="0">
                <a:latin typeface="Bookman Old Style" pitchFamily="18" charset="0"/>
              </a:rPr>
              <a:t>To identify any errors in the document and provide suggestions to the author</a:t>
            </a:r>
          </a:p>
          <a:p>
            <a:pPr lvl="0">
              <a:buFont typeface="Wingdings" pitchFamily="2" charset="2"/>
              <a:buChar char="Ø"/>
            </a:pPr>
            <a:r>
              <a:rPr lang="en-US" sz="2800" dirty="0">
                <a:latin typeface="Bookman Old Style" pitchFamily="18" charset="0"/>
              </a:rPr>
              <a:t>To check if the document meets any standards specified; these standards might be quality standards or</a:t>
            </a:r>
          </a:p>
          <a:p>
            <a:pPr lvl="0">
              <a:buFont typeface="Wingdings" pitchFamily="2" charset="2"/>
              <a:buChar char="Ø"/>
            </a:pPr>
            <a:r>
              <a:rPr lang="en-US" sz="2800" dirty="0">
                <a:latin typeface="Bookman Old Style" pitchFamily="18" charset="0"/>
              </a:rPr>
              <a:t>Client-specified standards.</a:t>
            </a:r>
          </a:p>
          <a:p>
            <a:pPr lvl="0">
              <a:buFont typeface="Wingdings" pitchFamily="2" charset="2"/>
              <a:buChar char="Ø"/>
            </a:pPr>
            <a:r>
              <a:rPr lang="en-US" sz="2800" dirty="0">
                <a:latin typeface="Bookman Old Style" pitchFamily="18" charset="0"/>
              </a:rPr>
              <a:t>To increases the effectiveness of the document</a:t>
            </a:r>
            <a:r>
              <a:rPr lang="en-US" sz="2800" dirty="0" smtClean="0">
                <a:latin typeface="Bookman Old Style" pitchFamily="18" charset="0"/>
              </a:rPr>
              <a:t>.</a:t>
            </a:r>
            <a:endParaRPr lang="en-US" sz="28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323</Words>
  <Application>Microsoft Office PowerPoint</Application>
  <PresentationFormat>On-screen Show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Magazine Editing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Magazine Editing</dc:title>
  <dc:creator>Lenovo</dc:creator>
  <cp:lastModifiedBy>Lenovo</cp:lastModifiedBy>
  <cp:revision>2</cp:revision>
  <dcterms:created xsi:type="dcterms:W3CDTF">2020-11-11T08:27:51Z</dcterms:created>
  <dcterms:modified xsi:type="dcterms:W3CDTF">2020-11-11T08:44:55Z</dcterms:modified>
</cp:coreProperties>
</file>